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</p:sldMasterIdLst>
  <p:notesMasterIdLst>
    <p:notesMasterId r:id="rId21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B44E9-0677-43E3-A83A-A34F24C84FDE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A6D28-31B0-4CCF-B4EB-8D1D03216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A6D28-31B0-4CCF-B4EB-8D1D032163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DEE9-E00C-45A2-7B5A-F350C1863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1AD4A-B602-BE23-54F6-DD3EADFC8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15D23-46F2-B6AC-43F0-2E90523C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8F20C-8299-D65C-81B2-92B0CEA3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4147B-C9A2-D72C-6664-D098F80F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6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CE84-EA65-C739-326F-4CFB62DE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71CE0-636F-C3AA-95A3-31935970A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7D4A5-1218-52C8-97DE-FBC53776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EF8D7-2551-F654-E1B3-C0DEE7E5A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F765A-A89E-88AD-A6BD-994B2B3A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0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0201B-EE2A-3C48-4EAE-EB1E08312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129C2-D5C3-5056-DA63-6D45C1C29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B2022-3FFB-F711-EF62-DD3A48F9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120AD-74CF-986E-8ACA-B37005877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C63BF-E4C1-0382-D89A-29A0A86C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5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15BC-11F7-76D6-0F5F-68B566D3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7CAAD-B284-0CF1-99F4-424646BFC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D7D5F-D92F-58ED-1E4B-98274D3E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26748-52EB-1CF0-937C-AD0F946E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1BBFB-8B1C-562F-BBDB-F025F30B5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B30E-3642-43B5-999D-FF2D231F1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0D4D1-5E8F-08D4-6B35-AD4C675E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7ADE5-4DCE-72BC-129A-D73E5305B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7612F-47BD-6797-DC10-C256E9E8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3F0C2-890E-FBE7-B742-5E79A416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2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F22B-3634-C0BC-FBEF-52164A260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82BF3-67EA-73B0-C4C6-F411B53C1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8EAD5-BD4F-DFAB-3379-5B1D2F6C1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43867-54EB-45BF-65F6-428B6B2AE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8CC4B-BFB8-E942-004E-2BC349565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9A0BB-16A3-70A5-801D-13540D57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3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883C9-0FAB-55D0-8680-8F5CB732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87A1D-9346-8BFE-18ED-D431FDA85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E01D11-4D33-D5B1-B454-AADDA5906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A306D8-4861-6ABC-CB00-A6A3ADBC6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D6488-1641-56A6-9F36-AB82E7C5D6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B1C138-2EDF-6E31-94E9-7CFF0596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7E4896-9B4C-34D5-523F-C76870FA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5C4627-EE93-B0B3-F358-6DE9412E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0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217A-4E07-EAB9-32F9-9C9CCE02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3586B1-BFB9-7598-851E-83197531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A418D-4BD0-DABB-8F3B-AF67B7D9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F2D92-38BF-D97B-B159-67E28B7C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0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8C1B4-A8AF-01F6-A06C-282979FC9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4AF18-1364-980F-52AF-9A91993C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A68E-3BC6-F17A-C979-7B30FE15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7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E7C9-4415-938B-8588-BF830864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1D44-F1AF-4985-8CD3-09CC2DC39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E428F-17D0-397D-D611-63FB41192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8DF1F-5044-FC02-1D9A-C87A43A2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86E51-07AB-62DB-27D8-35BDBC15B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4A9E6-C39E-9FF2-8260-0C8C527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1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62DF-D720-3639-EC6C-D069C0E3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0DD63-038D-34B9-27A3-02E359AB8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5845F-08CB-FCF7-1230-FAE4B91A7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FCFC5-200E-E30A-9CD8-CCB5FFA8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044C5-85B5-594C-8F03-1005FA6A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3C6C0-01EA-7FB9-303F-6CE3A296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2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30C06-21F5-9226-8BD0-CCF907813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296CE-006D-A346-7B5F-BAEE2F180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9B025-3749-002C-7A64-BDB6802F1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3AF9D-536E-8A2B-A610-AB66C4524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DB38C-514B-1EB1-F71C-D042C0519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5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8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EAAD06-1590-3DA7-4925-0A11E2B7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9948"/>
            <a:ext cx="10515600" cy="1740310"/>
          </a:xfrm>
        </p:spPr>
        <p:txBody>
          <a:bodyPr>
            <a:noAutofit/>
          </a:bodyPr>
          <a:lstStyle/>
          <a:p>
            <a:pPr algn="r"/>
            <a:r>
              <a:rPr lang="en-IN" sz="2000" b="1" dirty="0">
                <a:solidFill>
                  <a:schemeClr val="tx1"/>
                </a:solidFill>
              </a:rPr>
              <a:t>Kaushik Sarkar</a:t>
            </a:r>
            <a:br>
              <a:rPr lang="en-IN" sz="2000" b="1" dirty="0">
                <a:solidFill>
                  <a:schemeClr val="tx1"/>
                </a:solidFill>
              </a:rPr>
            </a:br>
            <a:r>
              <a:rPr lang="en-IN" sz="2000" b="1" dirty="0">
                <a:solidFill>
                  <a:schemeClr val="tx1"/>
                </a:solidFill>
              </a:rPr>
              <a:t>Department of Sanskrit</a:t>
            </a:r>
            <a:br>
              <a:rPr lang="en-IN" sz="2000" b="1" dirty="0">
                <a:solidFill>
                  <a:schemeClr val="tx1"/>
                </a:solidFill>
              </a:rPr>
            </a:br>
            <a:r>
              <a:rPr lang="en-IN" sz="2000" b="1" dirty="0">
                <a:solidFill>
                  <a:schemeClr val="tx1"/>
                </a:solidFill>
              </a:rPr>
              <a:t>Bejoy Narayan Mahavidyalaya</a:t>
            </a:r>
            <a:br>
              <a:rPr lang="en-IN" sz="2000" b="1" dirty="0">
                <a:solidFill>
                  <a:schemeClr val="tx1"/>
                </a:solidFill>
              </a:rPr>
            </a:br>
            <a:r>
              <a:rPr lang="en-IN" sz="2000" b="1" dirty="0" err="1">
                <a:solidFill>
                  <a:schemeClr val="tx1"/>
                </a:solidFill>
              </a:rPr>
              <a:t>Itachuna,Hooghly</a:t>
            </a:r>
            <a:br>
              <a:rPr lang="en-IN" sz="2000" b="1" dirty="0">
                <a:solidFill>
                  <a:schemeClr val="tx1"/>
                </a:solidFill>
              </a:rPr>
            </a:br>
            <a:r>
              <a:rPr lang="en-IN" sz="2000" b="1" dirty="0">
                <a:solidFill>
                  <a:schemeClr val="tx1"/>
                </a:solidFill>
              </a:rPr>
              <a:t>West Bengal </a:t>
            </a:r>
            <a:br>
              <a:rPr lang="en-IN" sz="2000" b="1" dirty="0">
                <a:solidFill>
                  <a:schemeClr val="tx1"/>
                </a:solidFill>
              </a:rPr>
            </a:b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A656C-F951-36C3-F698-0EAB26D5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2566219"/>
            <a:ext cx="7059561" cy="678426"/>
          </a:xfrm>
        </p:spPr>
        <p:txBody>
          <a:bodyPr>
            <a:normAutofit/>
          </a:bodyPr>
          <a:lstStyle/>
          <a:p>
            <a:r>
              <a:rPr lang="en-IN" sz="2400" b="1" dirty="0">
                <a:solidFill>
                  <a:srgbClr val="7030A0"/>
                </a:solidFill>
              </a:rPr>
              <a:t>Course- DSE-3 (VI Semester Honours Students)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1AB7A-36D8-6FFD-FC2B-6CEF5C00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3" y="342561"/>
            <a:ext cx="7157883" cy="22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36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00044" y="202692"/>
            <a:ext cx="5503163" cy="181051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47344" y="2272283"/>
            <a:ext cx="8383905" cy="4157979"/>
            <a:chOff x="847344" y="2272283"/>
            <a:chExt cx="8383905" cy="415797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344" y="2272283"/>
              <a:ext cx="5782056" cy="10942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1791" y="3147059"/>
              <a:ext cx="4799075" cy="32826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0007" y="237743"/>
            <a:ext cx="7380732" cy="19659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7344" y="2266188"/>
            <a:ext cx="5782056" cy="23576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5223" y="2438400"/>
            <a:ext cx="3098292" cy="23759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92195" y="4939284"/>
            <a:ext cx="5038344" cy="17983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3379" y="355091"/>
            <a:ext cx="3703320" cy="16687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47344" y="2272283"/>
            <a:ext cx="7627620" cy="4396740"/>
            <a:chOff x="847344" y="2272283"/>
            <a:chExt cx="7627620" cy="43967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344" y="2272283"/>
              <a:ext cx="5782056" cy="18760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0420" y="4154423"/>
              <a:ext cx="5114544" cy="2514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3384" y="220979"/>
            <a:ext cx="5079492" cy="19796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7344" y="2266188"/>
            <a:ext cx="5782056" cy="145389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77456" y="2487167"/>
            <a:ext cx="2322576" cy="29489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2679" y="411480"/>
            <a:ext cx="7478268" cy="119329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95172" y="1601724"/>
            <a:ext cx="9994900" cy="3517900"/>
            <a:chOff x="995172" y="1601724"/>
            <a:chExt cx="9994900" cy="35179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172" y="1626108"/>
              <a:ext cx="469391" cy="4693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01801" y="1732661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308" y="152653"/>
                  </a:moveTo>
                  <a:lnTo>
                    <a:pt x="76288" y="204597"/>
                  </a:lnTo>
                  <a:lnTo>
                    <a:pt x="128308" y="256666"/>
                  </a:lnTo>
                  <a:lnTo>
                    <a:pt x="180263" y="204597"/>
                  </a:lnTo>
                  <a:lnTo>
                    <a:pt x="128308" y="152653"/>
                  </a:lnTo>
                  <a:close/>
                </a:path>
                <a:path w="257175" h="257175">
                  <a:moveTo>
                    <a:pt x="52019" y="76326"/>
                  </a:moveTo>
                  <a:lnTo>
                    <a:pt x="0" y="128397"/>
                  </a:lnTo>
                  <a:lnTo>
                    <a:pt x="52019" y="180339"/>
                  </a:lnTo>
                  <a:lnTo>
                    <a:pt x="104203" y="128397"/>
                  </a:lnTo>
                  <a:lnTo>
                    <a:pt x="52019" y="76326"/>
                  </a:lnTo>
                  <a:close/>
                </a:path>
                <a:path w="257175" h="257175">
                  <a:moveTo>
                    <a:pt x="204647" y="76326"/>
                  </a:moveTo>
                  <a:lnTo>
                    <a:pt x="152577" y="128397"/>
                  </a:lnTo>
                  <a:lnTo>
                    <a:pt x="204647" y="180339"/>
                  </a:lnTo>
                  <a:lnTo>
                    <a:pt x="256590" y="128397"/>
                  </a:lnTo>
                  <a:lnTo>
                    <a:pt x="204647" y="76326"/>
                  </a:lnTo>
                  <a:close/>
                </a:path>
                <a:path w="257175" h="257175">
                  <a:moveTo>
                    <a:pt x="128308" y="0"/>
                  </a:moveTo>
                  <a:lnTo>
                    <a:pt x="76288" y="52069"/>
                  </a:lnTo>
                  <a:lnTo>
                    <a:pt x="128308" y="104266"/>
                  </a:lnTo>
                  <a:lnTo>
                    <a:pt x="180517" y="52069"/>
                  </a:lnTo>
                  <a:lnTo>
                    <a:pt x="1283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29" y="1728089"/>
              <a:ext cx="265734" cy="2658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0160" y="1601724"/>
              <a:ext cx="1848612" cy="5212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2522" y="1704594"/>
              <a:ext cx="1644396" cy="3159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172" y="2136648"/>
              <a:ext cx="469391" cy="4693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01801" y="2243201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308" y="152653"/>
                  </a:moveTo>
                  <a:lnTo>
                    <a:pt x="76288" y="204597"/>
                  </a:lnTo>
                  <a:lnTo>
                    <a:pt x="128308" y="256666"/>
                  </a:lnTo>
                  <a:lnTo>
                    <a:pt x="180263" y="204597"/>
                  </a:lnTo>
                  <a:lnTo>
                    <a:pt x="128308" y="152653"/>
                  </a:lnTo>
                  <a:close/>
                </a:path>
                <a:path w="257175" h="257175">
                  <a:moveTo>
                    <a:pt x="52019" y="76326"/>
                  </a:moveTo>
                  <a:lnTo>
                    <a:pt x="0" y="128397"/>
                  </a:lnTo>
                  <a:lnTo>
                    <a:pt x="52019" y="180339"/>
                  </a:lnTo>
                  <a:lnTo>
                    <a:pt x="104203" y="128397"/>
                  </a:lnTo>
                  <a:lnTo>
                    <a:pt x="52019" y="76326"/>
                  </a:lnTo>
                  <a:close/>
                </a:path>
                <a:path w="257175" h="257175">
                  <a:moveTo>
                    <a:pt x="204647" y="76326"/>
                  </a:moveTo>
                  <a:lnTo>
                    <a:pt x="152577" y="128397"/>
                  </a:lnTo>
                  <a:lnTo>
                    <a:pt x="204647" y="180339"/>
                  </a:lnTo>
                  <a:lnTo>
                    <a:pt x="256590" y="128397"/>
                  </a:lnTo>
                  <a:lnTo>
                    <a:pt x="204647" y="76326"/>
                  </a:lnTo>
                  <a:close/>
                </a:path>
                <a:path w="257175" h="257175">
                  <a:moveTo>
                    <a:pt x="128308" y="0"/>
                  </a:moveTo>
                  <a:lnTo>
                    <a:pt x="76288" y="52070"/>
                  </a:lnTo>
                  <a:lnTo>
                    <a:pt x="128308" y="104266"/>
                  </a:lnTo>
                  <a:lnTo>
                    <a:pt x="180517" y="52070"/>
                  </a:lnTo>
                  <a:lnTo>
                    <a:pt x="1283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29" y="2238629"/>
              <a:ext cx="265734" cy="2658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1684" y="2119884"/>
              <a:ext cx="1246631" cy="4953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4172" y="2221484"/>
              <a:ext cx="1041781" cy="2921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172" y="2647188"/>
              <a:ext cx="469391" cy="4693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01801" y="2753741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308" y="152654"/>
                  </a:moveTo>
                  <a:lnTo>
                    <a:pt x="76288" y="204597"/>
                  </a:lnTo>
                  <a:lnTo>
                    <a:pt x="128308" y="256667"/>
                  </a:lnTo>
                  <a:lnTo>
                    <a:pt x="180263" y="204597"/>
                  </a:lnTo>
                  <a:lnTo>
                    <a:pt x="128308" y="152654"/>
                  </a:lnTo>
                  <a:close/>
                </a:path>
                <a:path w="257175" h="257175">
                  <a:moveTo>
                    <a:pt x="52019" y="76326"/>
                  </a:moveTo>
                  <a:lnTo>
                    <a:pt x="0" y="128397"/>
                  </a:lnTo>
                  <a:lnTo>
                    <a:pt x="52019" y="180339"/>
                  </a:lnTo>
                  <a:lnTo>
                    <a:pt x="104203" y="128397"/>
                  </a:lnTo>
                  <a:lnTo>
                    <a:pt x="52019" y="76326"/>
                  </a:lnTo>
                  <a:close/>
                </a:path>
                <a:path w="257175" h="257175">
                  <a:moveTo>
                    <a:pt x="204647" y="76326"/>
                  </a:moveTo>
                  <a:lnTo>
                    <a:pt x="152577" y="128397"/>
                  </a:lnTo>
                  <a:lnTo>
                    <a:pt x="204647" y="180339"/>
                  </a:lnTo>
                  <a:lnTo>
                    <a:pt x="256590" y="128397"/>
                  </a:lnTo>
                  <a:lnTo>
                    <a:pt x="204647" y="76326"/>
                  </a:lnTo>
                  <a:close/>
                </a:path>
                <a:path w="257175" h="257175">
                  <a:moveTo>
                    <a:pt x="128308" y="0"/>
                  </a:moveTo>
                  <a:lnTo>
                    <a:pt x="76288" y="52070"/>
                  </a:lnTo>
                  <a:lnTo>
                    <a:pt x="128308" y="104267"/>
                  </a:lnTo>
                  <a:lnTo>
                    <a:pt x="180517" y="52070"/>
                  </a:lnTo>
                  <a:lnTo>
                    <a:pt x="1283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29" y="2749169"/>
              <a:ext cx="265734" cy="26581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0160" y="2630424"/>
              <a:ext cx="1490472" cy="5212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2522" y="2732532"/>
              <a:ext cx="1286637" cy="31661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6604" y="2859024"/>
              <a:ext cx="266700" cy="3093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652522" y="2966338"/>
              <a:ext cx="54610" cy="95885"/>
            </a:xfrm>
            <a:custGeom>
              <a:avLst/>
              <a:gdLst/>
              <a:ahLst/>
              <a:cxnLst/>
              <a:rect l="l" t="t" r="r" b="b"/>
              <a:pathLst>
                <a:path w="54610" h="95885">
                  <a:moveTo>
                    <a:pt x="32765" y="0"/>
                  </a:moveTo>
                  <a:lnTo>
                    <a:pt x="24510" y="0"/>
                  </a:lnTo>
                  <a:lnTo>
                    <a:pt x="17652" y="0"/>
                  </a:lnTo>
                  <a:lnTo>
                    <a:pt x="11937" y="2412"/>
                  </a:lnTo>
                  <a:lnTo>
                    <a:pt x="2412" y="12064"/>
                  </a:lnTo>
                  <a:lnTo>
                    <a:pt x="0" y="17525"/>
                  </a:lnTo>
                  <a:lnTo>
                    <a:pt x="0" y="29718"/>
                  </a:lnTo>
                  <a:lnTo>
                    <a:pt x="2158" y="34925"/>
                  </a:lnTo>
                  <a:lnTo>
                    <a:pt x="10413" y="43814"/>
                  </a:lnTo>
                  <a:lnTo>
                    <a:pt x="15366" y="45974"/>
                  </a:lnTo>
                  <a:lnTo>
                    <a:pt x="25018" y="45974"/>
                  </a:lnTo>
                  <a:lnTo>
                    <a:pt x="28447" y="45085"/>
                  </a:lnTo>
                  <a:lnTo>
                    <a:pt x="32384" y="42799"/>
                  </a:lnTo>
                  <a:lnTo>
                    <a:pt x="33273" y="42545"/>
                  </a:lnTo>
                  <a:lnTo>
                    <a:pt x="34543" y="42545"/>
                  </a:lnTo>
                  <a:lnTo>
                    <a:pt x="35178" y="42925"/>
                  </a:lnTo>
                  <a:lnTo>
                    <a:pt x="36448" y="44450"/>
                  </a:lnTo>
                  <a:lnTo>
                    <a:pt x="36829" y="45720"/>
                  </a:lnTo>
                  <a:lnTo>
                    <a:pt x="36829" y="55372"/>
                  </a:lnTo>
                  <a:lnTo>
                    <a:pt x="12817" y="85399"/>
                  </a:lnTo>
                  <a:lnTo>
                    <a:pt x="5079" y="89281"/>
                  </a:lnTo>
                  <a:lnTo>
                    <a:pt x="5079" y="95503"/>
                  </a:lnTo>
                  <a:lnTo>
                    <a:pt x="41909" y="72136"/>
                  </a:lnTo>
                  <a:lnTo>
                    <a:pt x="54355" y="35687"/>
                  </a:lnTo>
                  <a:lnTo>
                    <a:pt x="53808" y="27830"/>
                  </a:lnTo>
                  <a:lnTo>
                    <a:pt x="52165" y="20843"/>
                  </a:lnTo>
                  <a:lnTo>
                    <a:pt x="49426" y="14737"/>
                  </a:lnTo>
                  <a:lnTo>
                    <a:pt x="45592" y="9525"/>
                  </a:lnTo>
                  <a:lnTo>
                    <a:pt x="39750" y="3175"/>
                  </a:lnTo>
                  <a:lnTo>
                    <a:pt x="327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652522" y="2966338"/>
              <a:ext cx="54610" cy="95885"/>
            </a:xfrm>
            <a:custGeom>
              <a:avLst/>
              <a:gdLst/>
              <a:ahLst/>
              <a:cxnLst/>
              <a:rect l="l" t="t" r="r" b="b"/>
              <a:pathLst>
                <a:path w="54610" h="95885">
                  <a:moveTo>
                    <a:pt x="24510" y="0"/>
                  </a:moveTo>
                  <a:lnTo>
                    <a:pt x="32765" y="0"/>
                  </a:lnTo>
                  <a:lnTo>
                    <a:pt x="39750" y="3175"/>
                  </a:lnTo>
                  <a:lnTo>
                    <a:pt x="54355" y="35687"/>
                  </a:lnTo>
                  <a:lnTo>
                    <a:pt x="53572" y="45668"/>
                  </a:lnTo>
                  <a:lnTo>
                    <a:pt x="34958" y="79591"/>
                  </a:lnTo>
                  <a:lnTo>
                    <a:pt x="5079" y="95503"/>
                  </a:lnTo>
                  <a:lnTo>
                    <a:pt x="5079" y="89281"/>
                  </a:lnTo>
                  <a:lnTo>
                    <a:pt x="12817" y="85399"/>
                  </a:lnTo>
                  <a:lnTo>
                    <a:pt x="19446" y="80994"/>
                  </a:lnTo>
                  <a:lnTo>
                    <a:pt x="24957" y="76065"/>
                  </a:lnTo>
                  <a:lnTo>
                    <a:pt x="29336" y="70612"/>
                  </a:lnTo>
                  <a:lnTo>
                    <a:pt x="34289" y="63119"/>
                  </a:lnTo>
                  <a:lnTo>
                    <a:pt x="36829" y="55372"/>
                  </a:lnTo>
                  <a:lnTo>
                    <a:pt x="36829" y="47371"/>
                  </a:lnTo>
                  <a:lnTo>
                    <a:pt x="36829" y="45720"/>
                  </a:lnTo>
                  <a:lnTo>
                    <a:pt x="36448" y="44450"/>
                  </a:lnTo>
                  <a:lnTo>
                    <a:pt x="35813" y="43687"/>
                  </a:lnTo>
                  <a:lnTo>
                    <a:pt x="35178" y="42925"/>
                  </a:lnTo>
                  <a:lnTo>
                    <a:pt x="34543" y="42545"/>
                  </a:lnTo>
                  <a:lnTo>
                    <a:pt x="33908" y="42545"/>
                  </a:lnTo>
                  <a:lnTo>
                    <a:pt x="33273" y="42545"/>
                  </a:lnTo>
                  <a:lnTo>
                    <a:pt x="32384" y="42799"/>
                  </a:lnTo>
                  <a:lnTo>
                    <a:pt x="31241" y="43561"/>
                  </a:lnTo>
                  <a:lnTo>
                    <a:pt x="28447" y="45085"/>
                  </a:lnTo>
                  <a:lnTo>
                    <a:pt x="25018" y="45974"/>
                  </a:lnTo>
                  <a:lnTo>
                    <a:pt x="20827" y="45974"/>
                  </a:lnTo>
                  <a:lnTo>
                    <a:pt x="15366" y="45974"/>
                  </a:lnTo>
                  <a:lnTo>
                    <a:pt x="10413" y="43814"/>
                  </a:lnTo>
                  <a:lnTo>
                    <a:pt x="6350" y="39370"/>
                  </a:lnTo>
                  <a:lnTo>
                    <a:pt x="2158" y="34925"/>
                  </a:lnTo>
                  <a:lnTo>
                    <a:pt x="0" y="29718"/>
                  </a:lnTo>
                  <a:lnTo>
                    <a:pt x="0" y="23749"/>
                  </a:lnTo>
                  <a:lnTo>
                    <a:pt x="0" y="17525"/>
                  </a:lnTo>
                  <a:lnTo>
                    <a:pt x="2412" y="12064"/>
                  </a:lnTo>
                  <a:lnTo>
                    <a:pt x="7111" y="7238"/>
                  </a:lnTo>
                  <a:lnTo>
                    <a:pt x="11937" y="2412"/>
                  </a:lnTo>
                  <a:lnTo>
                    <a:pt x="17652" y="0"/>
                  </a:lnTo>
                  <a:lnTo>
                    <a:pt x="24510" y="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82239" y="2674620"/>
              <a:ext cx="1357884" cy="5166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84729" y="2777490"/>
              <a:ext cx="1153922" cy="3119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16095" y="2859024"/>
              <a:ext cx="266700" cy="3093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17442" y="2961766"/>
              <a:ext cx="63500" cy="1046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65448" y="2622804"/>
              <a:ext cx="2325624" cy="57912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68191" y="2725674"/>
              <a:ext cx="2120392" cy="37477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172" y="3159252"/>
              <a:ext cx="469391" cy="46939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101801" y="3265805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308" y="152654"/>
                  </a:moveTo>
                  <a:lnTo>
                    <a:pt x="76288" y="204597"/>
                  </a:lnTo>
                  <a:lnTo>
                    <a:pt x="128308" y="256667"/>
                  </a:lnTo>
                  <a:lnTo>
                    <a:pt x="180263" y="204597"/>
                  </a:lnTo>
                  <a:lnTo>
                    <a:pt x="128308" y="152654"/>
                  </a:lnTo>
                  <a:close/>
                </a:path>
                <a:path w="257175" h="257175">
                  <a:moveTo>
                    <a:pt x="52019" y="76327"/>
                  </a:moveTo>
                  <a:lnTo>
                    <a:pt x="0" y="128397"/>
                  </a:lnTo>
                  <a:lnTo>
                    <a:pt x="52019" y="180340"/>
                  </a:lnTo>
                  <a:lnTo>
                    <a:pt x="104203" y="128397"/>
                  </a:lnTo>
                  <a:lnTo>
                    <a:pt x="52019" y="76327"/>
                  </a:lnTo>
                  <a:close/>
                </a:path>
                <a:path w="257175" h="257175">
                  <a:moveTo>
                    <a:pt x="204647" y="76327"/>
                  </a:moveTo>
                  <a:lnTo>
                    <a:pt x="152577" y="128397"/>
                  </a:lnTo>
                  <a:lnTo>
                    <a:pt x="204647" y="180340"/>
                  </a:lnTo>
                  <a:lnTo>
                    <a:pt x="256590" y="128397"/>
                  </a:lnTo>
                  <a:lnTo>
                    <a:pt x="204647" y="76327"/>
                  </a:lnTo>
                  <a:close/>
                </a:path>
                <a:path w="257175" h="257175">
                  <a:moveTo>
                    <a:pt x="128308" y="0"/>
                  </a:moveTo>
                  <a:lnTo>
                    <a:pt x="76288" y="52070"/>
                  </a:lnTo>
                  <a:lnTo>
                    <a:pt x="128308" y="104267"/>
                  </a:lnTo>
                  <a:lnTo>
                    <a:pt x="180517" y="52070"/>
                  </a:lnTo>
                  <a:lnTo>
                    <a:pt x="1283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29" y="3261233"/>
              <a:ext cx="265734" cy="26581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81684" y="3186684"/>
              <a:ext cx="1321308" cy="53187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84172" y="3289553"/>
              <a:ext cx="1116076" cy="32689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77439" y="3371088"/>
              <a:ext cx="266700" cy="3093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78786" y="3473831"/>
              <a:ext cx="63500" cy="1046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13075" y="3130296"/>
              <a:ext cx="830579" cy="50749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15564" y="3232022"/>
              <a:ext cx="626110" cy="30416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19627" y="3371088"/>
              <a:ext cx="266700" cy="3093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20973" y="3473831"/>
              <a:ext cx="63500" cy="1046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56788" y="3186684"/>
              <a:ext cx="1196339" cy="52120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359276" y="3289553"/>
              <a:ext cx="991235" cy="3164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27576" y="3371088"/>
              <a:ext cx="266700" cy="30937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333493" y="3478403"/>
              <a:ext cx="54610" cy="95885"/>
            </a:xfrm>
            <a:custGeom>
              <a:avLst/>
              <a:gdLst/>
              <a:ahLst/>
              <a:cxnLst/>
              <a:rect l="l" t="t" r="r" b="b"/>
              <a:pathLst>
                <a:path w="54610" h="95885">
                  <a:moveTo>
                    <a:pt x="32765" y="0"/>
                  </a:moveTo>
                  <a:lnTo>
                    <a:pt x="24510" y="0"/>
                  </a:lnTo>
                  <a:lnTo>
                    <a:pt x="17652" y="0"/>
                  </a:lnTo>
                  <a:lnTo>
                    <a:pt x="11937" y="2412"/>
                  </a:lnTo>
                  <a:lnTo>
                    <a:pt x="2412" y="12064"/>
                  </a:lnTo>
                  <a:lnTo>
                    <a:pt x="0" y="17525"/>
                  </a:lnTo>
                  <a:lnTo>
                    <a:pt x="0" y="29718"/>
                  </a:lnTo>
                  <a:lnTo>
                    <a:pt x="2158" y="34925"/>
                  </a:lnTo>
                  <a:lnTo>
                    <a:pt x="10413" y="43814"/>
                  </a:lnTo>
                  <a:lnTo>
                    <a:pt x="15366" y="45974"/>
                  </a:lnTo>
                  <a:lnTo>
                    <a:pt x="25018" y="45974"/>
                  </a:lnTo>
                  <a:lnTo>
                    <a:pt x="28447" y="45085"/>
                  </a:lnTo>
                  <a:lnTo>
                    <a:pt x="32384" y="42799"/>
                  </a:lnTo>
                  <a:lnTo>
                    <a:pt x="33273" y="42545"/>
                  </a:lnTo>
                  <a:lnTo>
                    <a:pt x="34543" y="42545"/>
                  </a:lnTo>
                  <a:lnTo>
                    <a:pt x="35178" y="42925"/>
                  </a:lnTo>
                  <a:lnTo>
                    <a:pt x="36448" y="44450"/>
                  </a:lnTo>
                  <a:lnTo>
                    <a:pt x="36829" y="45720"/>
                  </a:lnTo>
                  <a:lnTo>
                    <a:pt x="36829" y="55372"/>
                  </a:lnTo>
                  <a:lnTo>
                    <a:pt x="12817" y="85399"/>
                  </a:lnTo>
                  <a:lnTo>
                    <a:pt x="5079" y="89281"/>
                  </a:lnTo>
                  <a:lnTo>
                    <a:pt x="5079" y="95504"/>
                  </a:lnTo>
                  <a:lnTo>
                    <a:pt x="41909" y="72136"/>
                  </a:lnTo>
                  <a:lnTo>
                    <a:pt x="54355" y="35687"/>
                  </a:lnTo>
                  <a:lnTo>
                    <a:pt x="53808" y="27830"/>
                  </a:lnTo>
                  <a:lnTo>
                    <a:pt x="52165" y="20843"/>
                  </a:lnTo>
                  <a:lnTo>
                    <a:pt x="49426" y="14737"/>
                  </a:lnTo>
                  <a:lnTo>
                    <a:pt x="45592" y="9525"/>
                  </a:lnTo>
                  <a:lnTo>
                    <a:pt x="39750" y="3175"/>
                  </a:lnTo>
                  <a:lnTo>
                    <a:pt x="327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33493" y="3478403"/>
              <a:ext cx="54610" cy="95885"/>
            </a:xfrm>
            <a:custGeom>
              <a:avLst/>
              <a:gdLst/>
              <a:ahLst/>
              <a:cxnLst/>
              <a:rect l="l" t="t" r="r" b="b"/>
              <a:pathLst>
                <a:path w="54610" h="95885">
                  <a:moveTo>
                    <a:pt x="24510" y="0"/>
                  </a:moveTo>
                  <a:lnTo>
                    <a:pt x="32765" y="0"/>
                  </a:lnTo>
                  <a:lnTo>
                    <a:pt x="39750" y="3175"/>
                  </a:lnTo>
                  <a:lnTo>
                    <a:pt x="54355" y="35687"/>
                  </a:lnTo>
                  <a:lnTo>
                    <a:pt x="53572" y="45668"/>
                  </a:lnTo>
                  <a:lnTo>
                    <a:pt x="34958" y="79591"/>
                  </a:lnTo>
                  <a:lnTo>
                    <a:pt x="5079" y="95504"/>
                  </a:lnTo>
                  <a:lnTo>
                    <a:pt x="5079" y="89281"/>
                  </a:lnTo>
                  <a:lnTo>
                    <a:pt x="12817" y="85399"/>
                  </a:lnTo>
                  <a:lnTo>
                    <a:pt x="19446" y="80994"/>
                  </a:lnTo>
                  <a:lnTo>
                    <a:pt x="24957" y="76065"/>
                  </a:lnTo>
                  <a:lnTo>
                    <a:pt x="29336" y="70612"/>
                  </a:lnTo>
                  <a:lnTo>
                    <a:pt x="34289" y="63119"/>
                  </a:lnTo>
                  <a:lnTo>
                    <a:pt x="36829" y="55372"/>
                  </a:lnTo>
                  <a:lnTo>
                    <a:pt x="36829" y="47371"/>
                  </a:lnTo>
                  <a:lnTo>
                    <a:pt x="36829" y="45720"/>
                  </a:lnTo>
                  <a:lnTo>
                    <a:pt x="36448" y="44450"/>
                  </a:lnTo>
                  <a:lnTo>
                    <a:pt x="35813" y="43687"/>
                  </a:lnTo>
                  <a:lnTo>
                    <a:pt x="35178" y="42925"/>
                  </a:lnTo>
                  <a:lnTo>
                    <a:pt x="34543" y="42545"/>
                  </a:lnTo>
                  <a:lnTo>
                    <a:pt x="33908" y="42545"/>
                  </a:lnTo>
                  <a:lnTo>
                    <a:pt x="33273" y="42545"/>
                  </a:lnTo>
                  <a:lnTo>
                    <a:pt x="32384" y="42799"/>
                  </a:lnTo>
                  <a:lnTo>
                    <a:pt x="31241" y="43561"/>
                  </a:lnTo>
                  <a:lnTo>
                    <a:pt x="28447" y="45085"/>
                  </a:lnTo>
                  <a:lnTo>
                    <a:pt x="25018" y="45974"/>
                  </a:lnTo>
                  <a:lnTo>
                    <a:pt x="20827" y="45974"/>
                  </a:lnTo>
                  <a:lnTo>
                    <a:pt x="15366" y="45974"/>
                  </a:lnTo>
                  <a:lnTo>
                    <a:pt x="10413" y="43814"/>
                  </a:lnTo>
                  <a:lnTo>
                    <a:pt x="6350" y="39370"/>
                  </a:lnTo>
                  <a:lnTo>
                    <a:pt x="2158" y="34925"/>
                  </a:lnTo>
                  <a:lnTo>
                    <a:pt x="0" y="29718"/>
                  </a:lnTo>
                  <a:lnTo>
                    <a:pt x="0" y="23749"/>
                  </a:lnTo>
                  <a:lnTo>
                    <a:pt x="0" y="17525"/>
                  </a:lnTo>
                  <a:lnTo>
                    <a:pt x="2412" y="12064"/>
                  </a:lnTo>
                  <a:lnTo>
                    <a:pt x="7111" y="7238"/>
                  </a:lnTo>
                  <a:lnTo>
                    <a:pt x="11937" y="2412"/>
                  </a:lnTo>
                  <a:lnTo>
                    <a:pt x="17652" y="0"/>
                  </a:lnTo>
                  <a:lnTo>
                    <a:pt x="24510" y="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64736" y="3186684"/>
              <a:ext cx="678179" cy="44500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471797" y="3294125"/>
              <a:ext cx="464184" cy="231140"/>
            </a:xfrm>
            <a:custGeom>
              <a:avLst/>
              <a:gdLst/>
              <a:ahLst/>
              <a:cxnLst/>
              <a:rect l="l" t="t" r="r" b="b"/>
              <a:pathLst>
                <a:path w="464185" h="231139">
                  <a:moveTo>
                    <a:pt x="138429" y="53594"/>
                  </a:moveTo>
                  <a:lnTo>
                    <a:pt x="107950" y="53594"/>
                  </a:lnTo>
                  <a:lnTo>
                    <a:pt x="107950" y="66421"/>
                  </a:lnTo>
                  <a:lnTo>
                    <a:pt x="9525" y="128397"/>
                  </a:lnTo>
                  <a:lnTo>
                    <a:pt x="26924" y="157987"/>
                  </a:lnTo>
                  <a:lnTo>
                    <a:pt x="55594" y="163913"/>
                  </a:lnTo>
                  <a:lnTo>
                    <a:pt x="79311" y="175196"/>
                  </a:lnTo>
                  <a:lnTo>
                    <a:pt x="98075" y="191813"/>
                  </a:lnTo>
                  <a:lnTo>
                    <a:pt x="111887" y="213740"/>
                  </a:lnTo>
                  <a:lnTo>
                    <a:pt x="138429" y="231139"/>
                  </a:lnTo>
                  <a:lnTo>
                    <a:pt x="138429" y="177926"/>
                  </a:lnTo>
                  <a:lnTo>
                    <a:pt x="107950" y="177926"/>
                  </a:lnTo>
                  <a:lnTo>
                    <a:pt x="96801" y="164514"/>
                  </a:lnTo>
                  <a:lnTo>
                    <a:pt x="84486" y="152828"/>
                  </a:lnTo>
                  <a:lnTo>
                    <a:pt x="70981" y="142833"/>
                  </a:lnTo>
                  <a:lnTo>
                    <a:pt x="56261" y="134493"/>
                  </a:lnTo>
                  <a:lnTo>
                    <a:pt x="107950" y="100837"/>
                  </a:lnTo>
                  <a:lnTo>
                    <a:pt x="138429" y="100837"/>
                  </a:lnTo>
                  <a:lnTo>
                    <a:pt x="138429" y="53594"/>
                  </a:lnTo>
                  <a:close/>
                </a:path>
                <a:path w="464185" h="231139">
                  <a:moveTo>
                    <a:pt x="224027" y="53594"/>
                  </a:moveTo>
                  <a:lnTo>
                    <a:pt x="172847" y="53594"/>
                  </a:lnTo>
                  <a:lnTo>
                    <a:pt x="178942" y="58420"/>
                  </a:lnTo>
                  <a:lnTo>
                    <a:pt x="184785" y="68072"/>
                  </a:lnTo>
                  <a:lnTo>
                    <a:pt x="193548" y="211200"/>
                  </a:lnTo>
                  <a:lnTo>
                    <a:pt x="224027" y="231139"/>
                  </a:lnTo>
                  <a:lnTo>
                    <a:pt x="224027" y="53594"/>
                  </a:lnTo>
                  <a:close/>
                </a:path>
                <a:path w="464185" h="231139">
                  <a:moveTo>
                    <a:pt x="251713" y="68834"/>
                  </a:moveTo>
                  <a:lnTo>
                    <a:pt x="269986" y="128746"/>
                  </a:lnTo>
                  <a:lnTo>
                    <a:pt x="294639" y="170561"/>
                  </a:lnTo>
                  <a:lnTo>
                    <a:pt x="324389" y="195024"/>
                  </a:lnTo>
                  <a:lnTo>
                    <a:pt x="357758" y="203200"/>
                  </a:lnTo>
                  <a:lnTo>
                    <a:pt x="373645" y="202007"/>
                  </a:lnTo>
                  <a:lnTo>
                    <a:pt x="409828" y="184023"/>
                  </a:lnTo>
                  <a:lnTo>
                    <a:pt x="421336" y="166750"/>
                  </a:lnTo>
                  <a:lnTo>
                    <a:pt x="357758" y="166750"/>
                  </a:lnTo>
                  <a:lnTo>
                    <a:pt x="344304" y="165367"/>
                  </a:lnTo>
                  <a:lnTo>
                    <a:pt x="307086" y="144525"/>
                  </a:lnTo>
                  <a:lnTo>
                    <a:pt x="276314" y="96591"/>
                  </a:lnTo>
                  <a:lnTo>
                    <a:pt x="267842" y="74040"/>
                  </a:lnTo>
                  <a:lnTo>
                    <a:pt x="251713" y="68834"/>
                  </a:lnTo>
                  <a:close/>
                </a:path>
                <a:path w="464185" h="231139">
                  <a:moveTo>
                    <a:pt x="138429" y="100837"/>
                  </a:moveTo>
                  <a:lnTo>
                    <a:pt x="107950" y="100837"/>
                  </a:lnTo>
                  <a:lnTo>
                    <a:pt x="107950" y="177926"/>
                  </a:lnTo>
                  <a:lnTo>
                    <a:pt x="138429" y="177926"/>
                  </a:lnTo>
                  <a:lnTo>
                    <a:pt x="138429" y="100837"/>
                  </a:lnTo>
                  <a:close/>
                </a:path>
                <a:path w="464185" h="231139">
                  <a:moveTo>
                    <a:pt x="412253" y="89788"/>
                  </a:moveTo>
                  <a:lnTo>
                    <a:pt x="383793" y="89788"/>
                  </a:lnTo>
                  <a:lnTo>
                    <a:pt x="391032" y="93090"/>
                  </a:lnTo>
                  <a:lnTo>
                    <a:pt x="397255" y="99822"/>
                  </a:lnTo>
                  <a:lnTo>
                    <a:pt x="401403" y="105106"/>
                  </a:lnTo>
                  <a:lnTo>
                    <a:pt x="404336" y="111045"/>
                  </a:lnTo>
                  <a:lnTo>
                    <a:pt x="406078" y="117627"/>
                  </a:lnTo>
                  <a:lnTo>
                    <a:pt x="406653" y="124840"/>
                  </a:lnTo>
                  <a:lnTo>
                    <a:pt x="405818" y="133270"/>
                  </a:lnTo>
                  <a:lnTo>
                    <a:pt x="377666" y="163702"/>
                  </a:lnTo>
                  <a:lnTo>
                    <a:pt x="357758" y="166750"/>
                  </a:lnTo>
                  <a:lnTo>
                    <a:pt x="421336" y="166750"/>
                  </a:lnTo>
                  <a:lnTo>
                    <a:pt x="423719" y="161909"/>
                  </a:lnTo>
                  <a:lnTo>
                    <a:pt x="427206" y="148679"/>
                  </a:lnTo>
                  <a:lnTo>
                    <a:pt x="428330" y="134493"/>
                  </a:lnTo>
                  <a:lnTo>
                    <a:pt x="428245" y="132587"/>
                  </a:lnTo>
                  <a:lnTo>
                    <a:pt x="427083" y="119604"/>
                  </a:lnTo>
                  <a:lnTo>
                    <a:pt x="423211" y="106568"/>
                  </a:lnTo>
                  <a:lnTo>
                    <a:pt x="416725" y="94869"/>
                  </a:lnTo>
                  <a:lnTo>
                    <a:pt x="412253" y="89788"/>
                  </a:lnTo>
                  <a:close/>
                </a:path>
                <a:path w="464185" h="231139">
                  <a:moveTo>
                    <a:pt x="358520" y="65404"/>
                  </a:moveTo>
                  <a:lnTo>
                    <a:pt x="322024" y="81145"/>
                  </a:lnTo>
                  <a:lnTo>
                    <a:pt x="315594" y="109982"/>
                  </a:lnTo>
                  <a:lnTo>
                    <a:pt x="318642" y="117475"/>
                  </a:lnTo>
                  <a:lnTo>
                    <a:pt x="324612" y="123571"/>
                  </a:lnTo>
                  <a:lnTo>
                    <a:pt x="330580" y="129539"/>
                  </a:lnTo>
                  <a:lnTo>
                    <a:pt x="337947" y="132587"/>
                  </a:lnTo>
                  <a:lnTo>
                    <a:pt x="355345" y="132587"/>
                  </a:lnTo>
                  <a:lnTo>
                    <a:pt x="362203" y="130048"/>
                  </a:lnTo>
                  <a:lnTo>
                    <a:pt x="373252" y="119761"/>
                  </a:lnTo>
                  <a:lnTo>
                    <a:pt x="375919" y="112775"/>
                  </a:lnTo>
                  <a:lnTo>
                    <a:pt x="375919" y="99440"/>
                  </a:lnTo>
                  <a:lnTo>
                    <a:pt x="374903" y="94869"/>
                  </a:lnTo>
                  <a:lnTo>
                    <a:pt x="372744" y="90297"/>
                  </a:lnTo>
                  <a:lnTo>
                    <a:pt x="373506" y="89915"/>
                  </a:lnTo>
                  <a:lnTo>
                    <a:pt x="374523" y="89788"/>
                  </a:lnTo>
                  <a:lnTo>
                    <a:pt x="412253" y="89788"/>
                  </a:lnTo>
                  <a:lnTo>
                    <a:pt x="407669" y="84582"/>
                  </a:lnTo>
                  <a:lnTo>
                    <a:pt x="396882" y="76174"/>
                  </a:lnTo>
                  <a:lnTo>
                    <a:pt x="385095" y="70183"/>
                  </a:lnTo>
                  <a:lnTo>
                    <a:pt x="372308" y="66597"/>
                  </a:lnTo>
                  <a:lnTo>
                    <a:pt x="358520" y="65404"/>
                  </a:lnTo>
                  <a:close/>
                </a:path>
                <a:path w="464185" h="231139">
                  <a:moveTo>
                    <a:pt x="169925" y="33782"/>
                  </a:moveTo>
                  <a:lnTo>
                    <a:pt x="0" y="33782"/>
                  </a:lnTo>
                  <a:lnTo>
                    <a:pt x="12573" y="53594"/>
                  </a:lnTo>
                  <a:lnTo>
                    <a:pt x="193548" y="53594"/>
                  </a:lnTo>
                  <a:lnTo>
                    <a:pt x="188467" y="45593"/>
                  </a:lnTo>
                  <a:lnTo>
                    <a:pt x="183895" y="40259"/>
                  </a:lnTo>
                  <a:lnTo>
                    <a:pt x="179831" y="37719"/>
                  </a:lnTo>
                  <a:lnTo>
                    <a:pt x="175767" y="35051"/>
                  </a:lnTo>
                  <a:lnTo>
                    <a:pt x="169925" y="33782"/>
                  </a:lnTo>
                  <a:close/>
                </a:path>
                <a:path w="464185" h="231139">
                  <a:moveTo>
                    <a:pt x="200660" y="0"/>
                  </a:moveTo>
                  <a:lnTo>
                    <a:pt x="193548" y="0"/>
                  </a:lnTo>
                  <a:lnTo>
                    <a:pt x="193548" y="53594"/>
                  </a:lnTo>
                  <a:lnTo>
                    <a:pt x="463930" y="53594"/>
                  </a:lnTo>
                  <a:lnTo>
                    <a:pt x="451357" y="33782"/>
                  </a:lnTo>
                  <a:lnTo>
                    <a:pt x="222503" y="33782"/>
                  </a:lnTo>
                  <a:lnTo>
                    <a:pt x="220725" y="31241"/>
                  </a:lnTo>
                  <a:lnTo>
                    <a:pt x="219075" y="28448"/>
                  </a:lnTo>
                  <a:lnTo>
                    <a:pt x="217424" y="25526"/>
                  </a:lnTo>
                  <a:lnTo>
                    <a:pt x="215645" y="22606"/>
                  </a:lnTo>
                  <a:lnTo>
                    <a:pt x="213105" y="17652"/>
                  </a:lnTo>
                  <a:lnTo>
                    <a:pt x="209550" y="10540"/>
                  </a:lnTo>
                  <a:lnTo>
                    <a:pt x="205993" y="3556"/>
                  </a:lnTo>
                  <a:lnTo>
                    <a:pt x="2006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528057" y="3394963"/>
              <a:ext cx="52069" cy="77470"/>
            </a:xfrm>
            <a:custGeom>
              <a:avLst/>
              <a:gdLst/>
              <a:ahLst/>
              <a:cxnLst/>
              <a:rect l="l" t="t" r="r" b="b"/>
              <a:pathLst>
                <a:path w="52070" h="77470">
                  <a:moveTo>
                    <a:pt x="51688" y="0"/>
                  </a:moveTo>
                  <a:lnTo>
                    <a:pt x="0" y="33655"/>
                  </a:lnTo>
                  <a:lnTo>
                    <a:pt x="14720" y="41995"/>
                  </a:lnTo>
                  <a:lnTo>
                    <a:pt x="28225" y="51990"/>
                  </a:lnTo>
                  <a:lnTo>
                    <a:pt x="40540" y="63676"/>
                  </a:lnTo>
                  <a:lnTo>
                    <a:pt x="51688" y="77088"/>
                  </a:lnTo>
                  <a:lnTo>
                    <a:pt x="51688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18938" y="3354959"/>
              <a:ext cx="185800" cy="14693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471797" y="3294125"/>
              <a:ext cx="464184" cy="231140"/>
            </a:xfrm>
            <a:custGeom>
              <a:avLst/>
              <a:gdLst/>
              <a:ahLst/>
              <a:cxnLst/>
              <a:rect l="l" t="t" r="r" b="b"/>
              <a:pathLst>
                <a:path w="464185" h="231139">
                  <a:moveTo>
                    <a:pt x="193548" y="0"/>
                  </a:moveTo>
                  <a:lnTo>
                    <a:pt x="200660" y="0"/>
                  </a:lnTo>
                  <a:lnTo>
                    <a:pt x="205993" y="3556"/>
                  </a:lnTo>
                  <a:lnTo>
                    <a:pt x="209550" y="10540"/>
                  </a:lnTo>
                  <a:lnTo>
                    <a:pt x="213105" y="17652"/>
                  </a:lnTo>
                  <a:lnTo>
                    <a:pt x="215645" y="22606"/>
                  </a:lnTo>
                  <a:lnTo>
                    <a:pt x="217424" y="25526"/>
                  </a:lnTo>
                  <a:lnTo>
                    <a:pt x="219075" y="28448"/>
                  </a:lnTo>
                  <a:lnTo>
                    <a:pt x="220725" y="31241"/>
                  </a:lnTo>
                  <a:lnTo>
                    <a:pt x="222503" y="33782"/>
                  </a:lnTo>
                  <a:lnTo>
                    <a:pt x="237743" y="33782"/>
                  </a:lnTo>
                  <a:lnTo>
                    <a:pt x="247141" y="33782"/>
                  </a:lnTo>
                  <a:lnTo>
                    <a:pt x="451357" y="33782"/>
                  </a:lnTo>
                  <a:lnTo>
                    <a:pt x="463930" y="53594"/>
                  </a:lnTo>
                  <a:lnTo>
                    <a:pt x="259587" y="53594"/>
                  </a:lnTo>
                  <a:lnTo>
                    <a:pt x="250316" y="53594"/>
                  </a:lnTo>
                  <a:lnTo>
                    <a:pt x="224027" y="53594"/>
                  </a:lnTo>
                  <a:lnTo>
                    <a:pt x="224027" y="231139"/>
                  </a:lnTo>
                  <a:lnTo>
                    <a:pt x="193548" y="211200"/>
                  </a:lnTo>
                  <a:lnTo>
                    <a:pt x="193548" y="94107"/>
                  </a:lnTo>
                  <a:lnTo>
                    <a:pt x="193000" y="88128"/>
                  </a:lnTo>
                  <a:lnTo>
                    <a:pt x="172847" y="53594"/>
                  </a:lnTo>
                  <a:lnTo>
                    <a:pt x="166369" y="53594"/>
                  </a:lnTo>
                  <a:lnTo>
                    <a:pt x="164973" y="53594"/>
                  </a:lnTo>
                  <a:lnTo>
                    <a:pt x="138429" y="53594"/>
                  </a:lnTo>
                  <a:lnTo>
                    <a:pt x="138429" y="231139"/>
                  </a:lnTo>
                  <a:lnTo>
                    <a:pt x="111887" y="213740"/>
                  </a:lnTo>
                  <a:lnTo>
                    <a:pt x="98075" y="191813"/>
                  </a:lnTo>
                  <a:lnTo>
                    <a:pt x="79311" y="175196"/>
                  </a:lnTo>
                  <a:lnTo>
                    <a:pt x="55594" y="163913"/>
                  </a:lnTo>
                  <a:lnTo>
                    <a:pt x="26924" y="157987"/>
                  </a:lnTo>
                  <a:lnTo>
                    <a:pt x="9525" y="128397"/>
                  </a:lnTo>
                  <a:lnTo>
                    <a:pt x="107950" y="66421"/>
                  </a:lnTo>
                  <a:lnTo>
                    <a:pt x="107950" y="53594"/>
                  </a:lnTo>
                  <a:lnTo>
                    <a:pt x="12573" y="53594"/>
                  </a:lnTo>
                  <a:lnTo>
                    <a:pt x="0" y="33782"/>
                  </a:lnTo>
                  <a:lnTo>
                    <a:pt x="152400" y="33782"/>
                  </a:lnTo>
                  <a:lnTo>
                    <a:pt x="161416" y="33782"/>
                  </a:lnTo>
                  <a:lnTo>
                    <a:pt x="162305" y="33782"/>
                  </a:lnTo>
                  <a:lnTo>
                    <a:pt x="169925" y="33782"/>
                  </a:lnTo>
                  <a:lnTo>
                    <a:pt x="175767" y="35051"/>
                  </a:lnTo>
                  <a:lnTo>
                    <a:pt x="179831" y="37719"/>
                  </a:lnTo>
                  <a:lnTo>
                    <a:pt x="183895" y="40259"/>
                  </a:lnTo>
                  <a:lnTo>
                    <a:pt x="188467" y="45593"/>
                  </a:lnTo>
                  <a:lnTo>
                    <a:pt x="193548" y="53594"/>
                  </a:lnTo>
                  <a:lnTo>
                    <a:pt x="193548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17363" y="3371088"/>
              <a:ext cx="266700" cy="30937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923281" y="3478403"/>
              <a:ext cx="54610" cy="95885"/>
            </a:xfrm>
            <a:custGeom>
              <a:avLst/>
              <a:gdLst/>
              <a:ahLst/>
              <a:cxnLst/>
              <a:rect l="l" t="t" r="r" b="b"/>
              <a:pathLst>
                <a:path w="54610" h="95885">
                  <a:moveTo>
                    <a:pt x="32765" y="0"/>
                  </a:moveTo>
                  <a:lnTo>
                    <a:pt x="24510" y="0"/>
                  </a:lnTo>
                  <a:lnTo>
                    <a:pt x="17652" y="0"/>
                  </a:lnTo>
                  <a:lnTo>
                    <a:pt x="11937" y="2412"/>
                  </a:lnTo>
                  <a:lnTo>
                    <a:pt x="2412" y="12064"/>
                  </a:lnTo>
                  <a:lnTo>
                    <a:pt x="0" y="17525"/>
                  </a:lnTo>
                  <a:lnTo>
                    <a:pt x="0" y="29718"/>
                  </a:lnTo>
                  <a:lnTo>
                    <a:pt x="2158" y="34925"/>
                  </a:lnTo>
                  <a:lnTo>
                    <a:pt x="10413" y="43814"/>
                  </a:lnTo>
                  <a:lnTo>
                    <a:pt x="15366" y="45974"/>
                  </a:lnTo>
                  <a:lnTo>
                    <a:pt x="25018" y="45974"/>
                  </a:lnTo>
                  <a:lnTo>
                    <a:pt x="28447" y="45085"/>
                  </a:lnTo>
                  <a:lnTo>
                    <a:pt x="32384" y="42799"/>
                  </a:lnTo>
                  <a:lnTo>
                    <a:pt x="33273" y="42545"/>
                  </a:lnTo>
                  <a:lnTo>
                    <a:pt x="34543" y="42545"/>
                  </a:lnTo>
                  <a:lnTo>
                    <a:pt x="35178" y="42925"/>
                  </a:lnTo>
                  <a:lnTo>
                    <a:pt x="36448" y="44450"/>
                  </a:lnTo>
                  <a:lnTo>
                    <a:pt x="36829" y="45720"/>
                  </a:lnTo>
                  <a:lnTo>
                    <a:pt x="36829" y="55372"/>
                  </a:lnTo>
                  <a:lnTo>
                    <a:pt x="12817" y="85399"/>
                  </a:lnTo>
                  <a:lnTo>
                    <a:pt x="5079" y="89281"/>
                  </a:lnTo>
                  <a:lnTo>
                    <a:pt x="5079" y="95504"/>
                  </a:lnTo>
                  <a:lnTo>
                    <a:pt x="41909" y="72136"/>
                  </a:lnTo>
                  <a:lnTo>
                    <a:pt x="54355" y="35687"/>
                  </a:lnTo>
                  <a:lnTo>
                    <a:pt x="53808" y="27830"/>
                  </a:lnTo>
                  <a:lnTo>
                    <a:pt x="52165" y="20843"/>
                  </a:lnTo>
                  <a:lnTo>
                    <a:pt x="49426" y="14737"/>
                  </a:lnTo>
                  <a:lnTo>
                    <a:pt x="45592" y="9525"/>
                  </a:lnTo>
                  <a:lnTo>
                    <a:pt x="39750" y="3175"/>
                  </a:lnTo>
                  <a:lnTo>
                    <a:pt x="327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923281" y="3478403"/>
              <a:ext cx="54610" cy="95885"/>
            </a:xfrm>
            <a:custGeom>
              <a:avLst/>
              <a:gdLst/>
              <a:ahLst/>
              <a:cxnLst/>
              <a:rect l="l" t="t" r="r" b="b"/>
              <a:pathLst>
                <a:path w="54610" h="95885">
                  <a:moveTo>
                    <a:pt x="24510" y="0"/>
                  </a:moveTo>
                  <a:lnTo>
                    <a:pt x="32765" y="0"/>
                  </a:lnTo>
                  <a:lnTo>
                    <a:pt x="39750" y="3175"/>
                  </a:lnTo>
                  <a:lnTo>
                    <a:pt x="54355" y="35687"/>
                  </a:lnTo>
                  <a:lnTo>
                    <a:pt x="53572" y="45668"/>
                  </a:lnTo>
                  <a:lnTo>
                    <a:pt x="34958" y="79591"/>
                  </a:lnTo>
                  <a:lnTo>
                    <a:pt x="5079" y="95504"/>
                  </a:lnTo>
                  <a:lnTo>
                    <a:pt x="5079" y="89281"/>
                  </a:lnTo>
                  <a:lnTo>
                    <a:pt x="12817" y="85399"/>
                  </a:lnTo>
                  <a:lnTo>
                    <a:pt x="19446" y="80994"/>
                  </a:lnTo>
                  <a:lnTo>
                    <a:pt x="24957" y="76065"/>
                  </a:lnTo>
                  <a:lnTo>
                    <a:pt x="29337" y="70612"/>
                  </a:lnTo>
                  <a:lnTo>
                    <a:pt x="34289" y="63119"/>
                  </a:lnTo>
                  <a:lnTo>
                    <a:pt x="36829" y="55372"/>
                  </a:lnTo>
                  <a:lnTo>
                    <a:pt x="36829" y="47371"/>
                  </a:lnTo>
                  <a:lnTo>
                    <a:pt x="36829" y="45720"/>
                  </a:lnTo>
                  <a:lnTo>
                    <a:pt x="36448" y="44450"/>
                  </a:lnTo>
                  <a:lnTo>
                    <a:pt x="35813" y="43687"/>
                  </a:lnTo>
                  <a:lnTo>
                    <a:pt x="35178" y="42925"/>
                  </a:lnTo>
                  <a:lnTo>
                    <a:pt x="34543" y="42545"/>
                  </a:lnTo>
                  <a:lnTo>
                    <a:pt x="33908" y="42545"/>
                  </a:lnTo>
                  <a:lnTo>
                    <a:pt x="33273" y="42545"/>
                  </a:lnTo>
                  <a:lnTo>
                    <a:pt x="32384" y="42799"/>
                  </a:lnTo>
                  <a:lnTo>
                    <a:pt x="31241" y="43561"/>
                  </a:lnTo>
                  <a:lnTo>
                    <a:pt x="28447" y="45085"/>
                  </a:lnTo>
                  <a:lnTo>
                    <a:pt x="25018" y="45974"/>
                  </a:lnTo>
                  <a:lnTo>
                    <a:pt x="20827" y="45974"/>
                  </a:lnTo>
                  <a:lnTo>
                    <a:pt x="15366" y="45974"/>
                  </a:lnTo>
                  <a:lnTo>
                    <a:pt x="10413" y="43814"/>
                  </a:lnTo>
                  <a:lnTo>
                    <a:pt x="6350" y="39370"/>
                  </a:lnTo>
                  <a:lnTo>
                    <a:pt x="2158" y="34925"/>
                  </a:lnTo>
                  <a:lnTo>
                    <a:pt x="0" y="29718"/>
                  </a:lnTo>
                  <a:lnTo>
                    <a:pt x="0" y="23749"/>
                  </a:lnTo>
                  <a:lnTo>
                    <a:pt x="0" y="17525"/>
                  </a:lnTo>
                  <a:lnTo>
                    <a:pt x="2412" y="12064"/>
                  </a:lnTo>
                  <a:lnTo>
                    <a:pt x="7112" y="7238"/>
                  </a:lnTo>
                  <a:lnTo>
                    <a:pt x="11937" y="2412"/>
                  </a:lnTo>
                  <a:lnTo>
                    <a:pt x="17652" y="0"/>
                  </a:lnTo>
                  <a:lnTo>
                    <a:pt x="24510" y="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953000" y="3134868"/>
              <a:ext cx="3683507" cy="57912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055488" y="3237738"/>
              <a:ext cx="3478530" cy="37477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172" y="3669791"/>
              <a:ext cx="469391" cy="46939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01801" y="3776344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308" y="152653"/>
                  </a:moveTo>
                  <a:lnTo>
                    <a:pt x="76288" y="204596"/>
                  </a:lnTo>
                  <a:lnTo>
                    <a:pt x="128308" y="256666"/>
                  </a:lnTo>
                  <a:lnTo>
                    <a:pt x="180263" y="204596"/>
                  </a:lnTo>
                  <a:lnTo>
                    <a:pt x="128308" y="152653"/>
                  </a:lnTo>
                  <a:close/>
                </a:path>
                <a:path w="257175" h="257175">
                  <a:moveTo>
                    <a:pt x="52019" y="76326"/>
                  </a:moveTo>
                  <a:lnTo>
                    <a:pt x="0" y="128396"/>
                  </a:lnTo>
                  <a:lnTo>
                    <a:pt x="52019" y="180339"/>
                  </a:lnTo>
                  <a:lnTo>
                    <a:pt x="104203" y="128396"/>
                  </a:lnTo>
                  <a:lnTo>
                    <a:pt x="52019" y="76326"/>
                  </a:lnTo>
                  <a:close/>
                </a:path>
                <a:path w="257175" h="257175">
                  <a:moveTo>
                    <a:pt x="204647" y="76326"/>
                  </a:moveTo>
                  <a:lnTo>
                    <a:pt x="152577" y="128396"/>
                  </a:lnTo>
                  <a:lnTo>
                    <a:pt x="204647" y="180339"/>
                  </a:lnTo>
                  <a:lnTo>
                    <a:pt x="256590" y="128396"/>
                  </a:lnTo>
                  <a:lnTo>
                    <a:pt x="204647" y="76326"/>
                  </a:lnTo>
                  <a:close/>
                </a:path>
                <a:path w="257175" h="257175">
                  <a:moveTo>
                    <a:pt x="128308" y="0"/>
                  </a:moveTo>
                  <a:lnTo>
                    <a:pt x="76288" y="52069"/>
                  </a:lnTo>
                  <a:lnTo>
                    <a:pt x="128308" y="104266"/>
                  </a:lnTo>
                  <a:lnTo>
                    <a:pt x="180517" y="52069"/>
                  </a:lnTo>
                  <a:lnTo>
                    <a:pt x="1283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29" y="3771772"/>
              <a:ext cx="265734" cy="26581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95400" y="3640836"/>
              <a:ext cx="4328160" cy="55016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98143" y="3742563"/>
              <a:ext cx="4122928" cy="34683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172" y="4180331"/>
              <a:ext cx="469391" cy="46939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101801" y="4286884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128308" y="152653"/>
                  </a:moveTo>
                  <a:lnTo>
                    <a:pt x="76288" y="204596"/>
                  </a:lnTo>
                  <a:lnTo>
                    <a:pt x="128308" y="256666"/>
                  </a:lnTo>
                  <a:lnTo>
                    <a:pt x="180263" y="204596"/>
                  </a:lnTo>
                  <a:lnTo>
                    <a:pt x="128308" y="152653"/>
                  </a:lnTo>
                  <a:close/>
                </a:path>
                <a:path w="257175" h="257175">
                  <a:moveTo>
                    <a:pt x="52019" y="76326"/>
                  </a:moveTo>
                  <a:lnTo>
                    <a:pt x="0" y="128396"/>
                  </a:lnTo>
                  <a:lnTo>
                    <a:pt x="52019" y="180339"/>
                  </a:lnTo>
                  <a:lnTo>
                    <a:pt x="104203" y="128396"/>
                  </a:lnTo>
                  <a:lnTo>
                    <a:pt x="52019" y="76326"/>
                  </a:lnTo>
                  <a:close/>
                </a:path>
                <a:path w="257175" h="257175">
                  <a:moveTo>
                    <a:pt x="204647" y="76326"/>
                  </a:moveTo>
                  <a:lnTo>
                    <a:pt x="152577" y="128396"/>
                  </a:lnTo>
                  <a:lnTo>
                    <a:pt x="204647" y="180339"/>
                  </a:lnTo>
                  <a:lnTo>
                    <a:pt x="256590" y="128396"/>
                  </a:lnTo>
                  <a:lnTo>
                    <a:pt x="204647" y="76326"/>
                  </a:lnTo>
                  <a:close/>
                </a:path>
                <a:path w="257175" h="257175">
                  <a:moveTo>
                    <a:pt x="128308" y="0"/>
                  </a:moveTo>
                  <a:lnTo>
                    <a:pt x="76288" y="52069"/>
                  </a:lnTo>
                  <a:lnTo>
                    <a:pt x="128308" y="104266"/>
                  </a:lnTo>
                  <a:lnTo>
                    <a:pt x="180517" y="52069"/>
                  </a:lnTo>
                  <a:lnTo>
                    <a:pt x="1283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29" y="4282313"/>
              <a:ext cx="265734" cy="26581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81684" y="4155947"/>
              <a:ext cx="7594092" cy="59283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384172" y="4258818"/>
              <a:ext cx="7388859" cy="38849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639555" y="4242816"/>
              <a:ext cx="411479" cy="409956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8746616" y="4348988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84835" y="152907"/>
                  </a:moveTo>
                  <a:lnTo>
                    <a:pt x="72389" y="152907"/>
                  </a:lnTo>
                  <a:lnTo>
                    <a:pt x="67055" y="155067"/>
                  </a:lnTo>
                  <a:lnTo>
                    <a:pt x="62864" y="159385"/>
                  </a:lnTo>
                  <a:lnTo>
                    <a:pt x="58547" y="163575"/>
                  </a:lnTo>
                  <a:lnTo>
                    <a:pt x="56387" y="168910"/>
                  </a:lnTo>
                  <a:lnTo>
                    <a:pt x="56387" y="181356"/>
                  </a:lnTo>
                  <a:lnTo>
                    <a:pt x="58547" y="186562"/>
                  </a:lnTo>
                  <a:lnTo>
                    <a:pt x="62864" y="190881"/>
                  </a:lnTo>
                  <a:lnTo>
                    <a:pt x="67055" y="195199"/>
                  </a:lnTo>
                  <a:lnTo>
                    <a:pt x="72389" y="197357"/>
                  </a:lnTo>
                  <a:lnTo>
                    <a:pt x="84835" y="197357"/>
                  </a:lnTo>
                  <a:lnTo>
                    <a:pt x="90042" y="195199"/>
                  </a:lnTo>
                  <a:lnTo>
                    <a:pt x="98678" y="186562"/>
                  </a:lnTo>
                  <a:lnTo>
                    <a:pt x="100837" y="181356"/>
                  </a:lnTo>
                  <a:lnTo>
                    <a:pt x="100837" y="168910"/>
                  </a:lnTo>
                  <a:lnTo>
                    <a:pt x="98678" y="163575"/>
                  </a:lnTo>
                  <a:lnTo>
                    <a:pt x="94360" y="159385"/>
                  </a:lnTo>
                  <a:lnTo>
                    <a:pt x="90042" y="155067"/>
                  </a:lnTo>
                  <a:lnTo>
                    <a:pt x="84835" y="152907"/>
                  </a:lnTo>
                  <a:close/>
                </a:path>
                <a:path w="197484" h="197485">
                  <a:moveTo>
                    <a:pt x="53848" y="19812"/>
                  </a:moveTo>
                  <a:lnTo>
                    <a:pt x="19938" y="19812"/>
                  </a:lnTo>
                  <a:lnTo>
                    <a:pt x="26288" y="40893"/>
                  </a:lnTo>
                  <a:lnTo>
                    <a:pt x="40717" y="42489"/>
                  </a:lnTo>
                  <a:lnTo>
                    <a:pt x="54086" y="46513"/>
                  </a:lnTo>
                  <a:lnTo>
                    <a:pt x="66383" y="52966"/>
                  </a:lnTo>
                  <a:lnTo>
                    <a:pt x="77597" y="61849"/>
                  </a:lnTo>
                  <a:lnTo>
                    <a:pt x="33147" y="101600"/>
                  </a:lnTo>
                  <a:lnTo>
                    <a:pt x="50546" y="131063"/>
                  </a:lnTo>
                  <a:lnTo>
                    <a:pt x="78358" y="135899"/>
                  </a:lnTo>
                  <a:lnTo>
                    <a:pt x="101790" y="145653"/>
                  </a:lnTo>
                  <a:lnTo>
                    <a:pt x="120840" y="160335"/>
                  </a:lnTo>
                  <a:lnTo>
                    <a:pt x="135508" y="179959"/>
                  </a:lnTo>
                  <a:lnTo>
                    <a:pt x="162051" y="197357"/>
                  </a:lnTo>
                  <a:lnTo>
                    <a:pt x="162051" y="147193"/>
                  </a:lnTo>
                  <a:lnTo>
                    <a:pt x="131444" y="147193"/>
                  </a:lnTo>
                  <a:lnTo>
                    <a:pt x="117774" y="134074"/>
                  </a:lnTo>
                  <a:lnTo>
                    <a:pt x="103425" y="122729"/>
                  </a:lnTo>
                  <a:lnTo>
                    <a:pt x="88386" y="113170"/>
                  </a:lnTo>
                  <a:lnTo>
                    <a:pt x="72643" y="105410"/>
                  </a:lnTo>
                  <a:lnTo>
                    <a:pt x="110489" y="71628"/>
                  </a:lnTo>
                  <a:lnTo>
                    <a:pt x="96371" y="54387"/>
                  </a:lnTo>
                  <a:lnTo>
                    <a:pt x="82216" y="40005"/>
                  </a:lnTo>
                  <a:lnTo>
                    <a:pt x="68038" y="28479"/>
                  </a:lnTo>
                  <a:lnTo>
                    <a:pt x="53848" y="19812"/>
                  </a:lnTo>
                  <a:close/>
                </a:path>
                <a:path w="197484" h="197485">
                  <a:moveTo>
                    <a:pt x="162051" y="19812"/>
                  </a:moveTo>
                  <a:lnTo>
                    <a:pt x="131444" y="19812"/>
                  </a:lnTo>
                  <a:lnTo>
                    <a:pt x="131444" y="147193"/>
                  </a:lnTo>
                  <a:lnTo>
                    <a:pt x="162051" y="147193"/>
                  </a:lnTo>
                  <a:lnTo>
                    <a:pt x="162051" y="19812"/>
                  </a:lnTo>
                  <a:close/>
                </a:path>
                <a:path w="197484" h="197485">
                  <a:moveTo>
                    <a:pt x="185038" y="0"/>
                  </a:moveTo>
                  <a:lnTo>
                    <a:pt x="0" y="0"/>
                  </a:lnTo>
                  <a:lnTo>
                    <a:pt x="12573" y="19812"/>
                  </a:lnTo>
                  <a:lnTo>
                    <a:pt x="197484" y="19812"/>
                  </a:lnTo>
                  <a:lnTo>
                    <a:pt x="185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746616" y="4348988"/>
              <a:ext cx="197485" cy="197485"/>
            </a:xfrm>
            <a:custGeom>
              <a:avLst/>
              <a:gdLst/>
              <a:ahLst/>
              <a:cxnLst/>
              <a:rect l="l" t="t" r="r" b="b"/>
              <a:pathLst>
                <a:path w="197484" h="197485">
                  <a:moveTo>
                    <a:pt x="78612" y="152907"/>
                  </a:moveTo>
                  <a:lnTo>
                    <a:pt x="84835" y="152907"/>
                  </a:lnTo>
                  <a:lnTo>
                    <a:pt x="90042" y="155067"/>
                  </a:lnTo>
                  <a:lnTo>
                    <a:pt x="94360" y="159385"/>
                  </a:lnTo>
                  <a:lnTo>
                    <a:pt x="98678" y="163575"/>
                  </a:lnTo>
                  <a:lnTo>
                    <a:pt x="100837" y="168910"/>
                  </a:lnTo>
                  <a:lnTo>
                    <a:pt x="100837" y="175132"/>
                  </a:lnTo>
                  <a:lnTo>
                    <a:pt x="100837" y="181356"/>
                  </a:lnTo>
                  <a:lnTo>
                    <a:pt x="98678" y="186562"/>
                  </a:lnTo>
                  <a:lnTo>
                    <a:pt x="94360" y="190881"/>
                  </a:lnTo>
                  <a:lnTo>
                    <a:pt x="90042" y="195199"/>
                  </a:lnTo>
                  <a:lnTo>
                    <a:pt x="84835" y="197357"/>
                  </a:lnTo>
                  <a:lnTo>
                    <a:pt x="78612" y="197357"/>
                  </a:lnTo>
                  <a:lnTo>
                    <a:pt x="72389" y="197357"/>
                  </a:lnTo>
                  <a:lnTo>
                    <a:pt x="67055" y="195199"/>
                  </a:lnTo>
                  <a:lnTo>
                    <a:pt x="62864" y="190881"/>
                  </a:lnTo>
                  <a:lnTo>
                    <a:pt x="58547" y="186562"/>
                  </a:lnTo>
                  <a:lnTo>
                    <a:pt x="56387" y="181356"/>
                  </a:lnTo>
                  <a:lnTo>
                    <a:pt x="56387" y="175132"/>
                  </a:lnTo>
                  <a:lnTo>
                    <a:pt x="56387" y="168910"/>
                  </a:lnTo>
                  <a:lnTo>
                    <a:pt x="58547" y="163575"/>
                  </a:lnTo>
                  <a:lnTo>
                    <a:pt x="62864" y="159385"/>
                  </a:lnTo>
                  <a:lnTo>
                    <a:pt x="67055" y="155067"/>
                  </a:lnTo>
                  <a:lnTo>
                    <a:pt x="72389" y="152907"/>
                  </a:lnTo>
                  <a:lnTo>
                    <a:pt x="78612" y="152907"/>
                  </a:lnTo>
                  <a:close/>
                </a:path>
                <a:path w="197484" h="197485">
                  <a:moveTo>
                    <a:pt x="53848" y="19812"/>
                  </a:moveTo>
                  <a:lnTo>
                    <a:pt x="68038" y="28479"/>
                  </a:lnTo>
                  <a:lnTo>
                    <a:pt x="82216" y="40005"/>
                  </a:lnTo>
                  <a:lnTo>
                    <a:pt x="96371" y="54387"/>
                  </a:lnTo>
                  <a:lnTo>
                    <a:pt x="110489" y="71628"/>
                  </a:lnTo>
                  <a:lnTo>
                    <a:pt x="72643" y="105410"/>
                  </a:lnTo>
                  <a:lnTo>
                    <a:pt x="88386" y="113170"/>
                  </a:lnTo>
                  <a:lnTo>
                    <a:pt x="103425" y="122729"/>
                  </a:lnTo>
                  <a:lnTo>
                    <a:pt x="117774" y="134074"/>
                  </a:lnTo>
                  <a:lnTo>
                    <a:pt x="131444" y="147193"/>
                  </a:lnTo>
                  <a:lnTo>
                    <a:pt x="131444" y="19812"/>
                  </a:lnTo>
                  <a:lnTo>
                    <a:pt x="53848" y="19812"/>
                  </a:lnTo>
                  <a:close/>
                </a:path>
                <a:path w="197484" h="197485">
                  <a:moveTo>
                    <a:pt x="0" y="0"/>
                  </a:moveTo>
                  <a:lnTo>
                    <a:pt x="185038" y="0"/>
                  </a:lnTo>
                  <a:lnTo>
                    <a:pt x="197484" y="19812"/>
                  </a:lnTo>
                  <a:lnTo>
                    <a:pt x="162051" y="19812"/>
                  </a:lnTo>
                  <a:lnTo>
                    <a:pt x="162051" y="197357"/>
                  </a:lnTo>
                  <a:lnTo>
                    <a:pt x="135508" y="179959"/>
                  </a:lnTo>
                  <a:lnTo>
                    <a:pt x="120840" y="160335"/>
                  </a:lnTo>
                  <a:lnTo>
                    <a:pt x="101790" y="145653"/>
                  </a:lnTo>
                  <a:lnTo>
                    <a:pt x="78358" y="135899"/>
                  </a:lnTo>
                  <a:lnTo>
                    <a:pt x="50546" y="131063"/>
                  </a:lnTo>
                  <a:lnTo>
                    <a:pt x="33147" y="101600"/>
                  </a:lnTo>
                  <a:lnTo>
                    <a:pt x="77597" y="61849"/>
                  </a:lnTo>
                  <a:lnTo>
                    <a:pt x="66383" y="52966"/>
                  </a:lnTo>
                  <a:lnTo>
                    <a:pt x="54086" y="46513"/>
                  </a:lnTo>
                  <a:lnTo>
                    <a:pt x="40717" y="42489"/>
                  </a:lnTo>
                  <a:lnTo>
                    <a:pt x="26288" y="40893"/>
                  </a:lnTo>
                  <a:lnTo>
                    <a:pt x="19938" y="19812"/>
                  </a:lnTo>
                  <a:lnTo>
                    <a:pt x="12573" y="1981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25483" y="4392168"/>
              <a:ext cx="266700" cy="30937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931402" y="4499483"/>
              <a:ext cx="54610" cy="95885"/>
            </a:xfrm>
            <a:custGeom>
              <a:avLst/>
              <a:gdLst/>
              <a:ahLst/>
              <a:cxnLst/>
              <a:rect l="l" t="t" r="r" b="b"/>
              <a:pathLst>
                <a:path w="54609" h="95885">
                  <a:moveTo>
                    <a:pt x="32766" y="0"/>
                  </a:moveTo>
                  <a:lnTo>
                    <a:pt x="24511" y="0"/>
                  </a:lnTo>
                  <a:lnTo>
                    <a:pt x="17652" y="0"/>
                  </a:lnTo>
                  <a:lnTo>
                    <a:pt x="11938" y="2413"/>
                  </a:lnTo>
                  <a:lnTo>
                    <a:pt x="2413" y="12065"/>
                  </a:lnTo>
                  <a:lnTo>
                    <a:pt x="0" y="17526"/>
                  </a:lnTo>
                  <a:lnTo>
                    <a:pt x="0" y="29718"/>
                  </a:lnTo>
                  <a:lnTo>
                    <a:pt x="2158" y="34925"/>
                  </a:lnTo>
                  <a:lnTo>
                    <a:pt x="10414" y="43815"/>
                  </a:lnTo>
                  <a:lnTo>
                    <a:pt x="15367" y="45974"/>
                  </a:lnTo>
                  <a:lnTo>
                    <a:pt x="25019" y="45974"/>
                  </a:lnTo>
                  <a:lnTo>
                    <a:pt x="28448" y="45085"/>
                  </a:lnTo>
                  <a:lnTo>
                    <a:pt x="32384" y="42799"/>
                  </a:lnTo>
                  <a:lnTo>
                    <a:pt x="33274" y="42545"/>
                  </a:lnTo>
                  <a:lnTo>
                    <a:pt x="34544" y="42545"/>
                  </a:lnTo>
                  <a:lnTo>
                    <a:pt x="35178" y="42926"/>
                  </a:lnTo>
                  <a:lnTo>
                    <a:pt x="36449" y="44450"/>
                  </a:lnTo>
                  <a:lnTo>
                    <a:pt x="36829" y="45720"/>
                  </a:lnTo>
                  <a:lnTo>
                    <a:pt x="36829" y="55372"/>
                  </a:lnTo>
                  <a:lnTo>
                    <a:pt x="12817" y="85399"/>
                  </a:lnTo>
                  <a:lnTo>
                    <a:pt x="5079" y="89281"/>
                  </a:lnTo>
                  <a:lnTo>
                    <a:pt x="5079" y="95504"/>
                  </a:lnTo>
                  <a:lnTo>
                    <a:pt x="41909" y="72136"/>
                  </a:lnTo>
                  <a:lnTo>
                    <a:pt x="54355" y="35687"/>
                  </a:lnTo>
                  <a:lnTo>
                    <a:pt x="53808" y="27830"/>
                  </a:lnTo>
                  <a:lnTo>
                    <a:pt x="52165" y="20843"/>
                  </a:lnTo>
                  <a:lnTo>
                    <a:pt x="49426" y="14737"/>
                  </a:lnTo>
                  <a:lnTo>
                    <a:pt x="45593" y="9525"/>
                  </a:lnTo>
                  <a:lnTo>
                    <a:pt x="39750" y="3175"/>
                  </a:lnTo>
                  <a:lnTo>
                    <a:pt x="327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931402" y="4499483"/>
              <a:ext cx="54610" cy="95885"/>
            </a:xfrm>
            <a:custGeom>
              <a:avLst/>
              <a:gdLst/>
              <a:ahLst/>
              <a:cxnLst/>
              <a:rect l="l" t="t" r="r" b="b"/>
              <a:pathLst>
                <a:path w="54609" h="95885">
                  <a:moveTo>
                    <a:pt x="24511" y="0"/>
                  </a:moveTo>
                  <a:lnTo>
                    <a:pt x="32766" y="0"/>
                  </a:lnTo>
                  <a:lnTo>
                    <a:pt x="39750" y="3175"/>
                  </a:lnTo>
                  <a:lnTo>
                    <a:pt x="54355" y="35687"/>
                  </a:lnTo>
                  <a:lnTo>
                    <a:pt x="53572" y="45668"/>
                  </a:lnTo>
                  <a:lnTo>
                    <a:pt x="34958" y="79591"/>
                  </a:lnTo>
                  <a:lnTo>
                    <a:pt x="5079" y="95504"/>
                  </a:lnTo>
                  <a:lnTo>
                    <a:pt x="5079" y="89281"/>
                  </a:lnTo>
                  <a:lnTo>
                    <a:pt x="12817" y="85399"/>
                  </a:lnTo>
                  <a:lnTo>
                    <a:pt x="19446" y="80994"/>
                  </a:lnTo>
                  <a:lnTo>
                    <a:pt x="24957" y="76065"/>
                  </a:lnTo>
                  <a:lnTo>
                    <a:pt x="29337" y="70612"/>
                  </a:lnTo>
                  <a:lnTo>
                    <a:pt x="34290" y="63119"/>
                  </a:lnTo>
                  <a:lnTo>
                    <a:pt x="36829" y="55372"/>
                  </a:lnTo>
                  <a:lnTo>
                    <a:pt x="36829" y="47371"/>
                  </a:lnTo>
                  <a:lnTo>
                    <a:pt x="36829" y="45720"/>
                  </a:lnTo>
                  <a:lnTo>
                    <a:pt x="36449" y="44450"/>
                  </a:lnTo>
                  <a:lnTo>
                    <a:pt x="35814" y="43688"/>
                  </a:lnTo>
                  <a:lnTo>
                    <a:pt x="35178" y="42926"/>
                  </a:lnTo>
                  <a:lnTo>
                    <a:pt x="34544" y="42545"/>
                  </a:lnTo>
                  <a:lnTo>
                    <a:pt x="33908" y="42545"/>
                  </a:lnTo>
                  <a:lnTo>
                    <a:pt x="33274" y="42545"/>
                  </a:lnTo>
                  <a:lnTo>
                    <a:pt x="32384" y="42799"/>
                  </a:lnTo>
                  <a:lnTo>
                    <a:pt x="31242" y="43561"/>
                  </a:lnTo>
                  <a:lnTo>
                    <a:pt x="28448" y="45085"/>
                  </a:lnTo>
                  <a:lnTo>
                    <a:pt x="25019" y="45974"/>
                  </a:lnTo>
                  <a:lnTo>
                    <a:pt x="20827" y="45974"/>
                  </a:lnTo>
                  <a:lnTo>
                    <a:pt x="15367" y="45974"/>
                  </a:lnTo>
                  <a:lnTo>
                    <a:pt x="10414" y="43815"/>
                  </a:lnTo>
                  <a:lnTo>
                    <a:pt x="6350" y="39370"/>
                  </a:lnTo>
                  <a:lnTo>
                    <a:pt x="2158" y="34925"/>
                  </a:lnTo>
                  <a:lnTo>
                    <a:pt x="0" y="29718"/>
                  </a:lnTo>
                  <a:lnTo>
                    <a:pt x="0" y="23749"/>
                  </a:lnTo>
                  <a:lnTo>
                    <a:pt x="0" y="17526"/>
                  </a:lnTo>
                  <a:lnTo>
                    <a:pt x="2413" y="12065"/>
                  </a:lnTo>
                  <a:lnTo>
                    <a:pt x="7112" y="7239"/>
                  </a:lnTo>
                  <a:lnTo>
                    <a:pt x="11938" y="2413"/>
                  </a:lnTo>
                  <a:lnTo>
                    <a:pt x="17652" y="0"/>
                  </a:lnTo>
                  <a:lnTo>
                    <a:pt x="24511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973312" y="4155947"/>
              <a:ext cx="2016252" cy="51053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074657" y="4258818"/>
              <a:ext cx="1813052" cy="30632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05484" y="4539996"/>
              <a:ext cx="6231636" cy="57911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07592" y="4642866"/>
              <a:ext cx="6027039" cy="3747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6811" y="725423"/>
            <a:ext cx="6694932" cy="10271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2960" y="2194559"/>
            <a:ext cx="5853684" cy="344881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778752" y="2226564"/>
            <a:ext cx="3656329" cy="4587240"/>
            <a:chOff x="6778752" y="2226564"/>
            <a:chExt cx="3656329" cy="458724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8752" y="4297678"/>
              <a:ext cx="3363467" cy="2516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26224" y="4293108"/>
              <a:ext cx="3058668" cy="22113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8752" y="2226564"/>
              <a:ext cx="3656076" cy="21747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6811" y="725423"/>
            <a:ext cx="6694932" cy="10271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2960" y="2194560"/>
            <a:ext cx="6004560" cy="246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85431" y="2473451"/>
            <a:ext cx="3400044" cy="33634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6811" y="725423"/>
            <a:ext cx="6694932" cy="10271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22960" y="2196083"/>
            <a:ext cx="9671685" cy="4584700"/>
            <a:chOff x="822960" y="2196083"/>
            <a:chExt cx="9671685" cy="45847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960" y="2196083"/>
              <a:ext cx="9671304" cy="15041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3792" y="3462526"/>
              <a:ext cx="3038856" cy="33177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6811" y="725423"/>
            <a:ext cx="6694932" cy="10271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2960" y="2194560"/>
            <a:ext cx="7505700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0360" y="1365503"/>
            <a:ext cx="5501640" cy="23682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01CA1-F4EF-C104-B894-ECAC0E35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8866AED9-8FC1-F34B-2AF3-3A08618EF53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7AEF7A8B-C202-7FC3-4840-81B5F314968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612DE499-BDD6-F44B-6EDD-9CD7BE1051E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53667"/>
              <a:ext cx="12191999" cy="3759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223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7344" y="85343"/>
            <a:ext cx="10332720" cy="5553710"/>
            <a:chOff x="847344" y="85343"/>
            <a:chExt cx="10332720" cy="55537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11651" y="85343"/>
              <a:ext cx="5430011" cy="14996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344" y="1577340"/>
              <a:ext cx="10332720" cy="40614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4683" y="390143"/>
            <a:ext cx="7415783" cy="121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1267" y="1792223"/>
            <a:ext cx="2732532" cy="19781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91811" y="1821179"/>
            <a:ext cx="2752343" cy="20375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17407" y="1821179"/>
            <a:ext cx="2098548" cy="21244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0797" y="3890771"/>
            <a:ext cx="2683001" cy="18242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38930" y="3986781"/>
            <a:ext cx="2715011" cy="17282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06985" y="4040352"/>
            <a:ext cx="2098548" cy="174094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43528" y="2724911"/>
            <a:ext cx="989076" cy="77114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27976" y="2660904"/>
            <a:ext cx="989076" cy="77114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405871" y="2808732"/>
            <a:ext cx="989076" cy="76962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8600" y="4455414"/>
            <a:ext cx="989076" cy="77114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848985" y="4474046"/>
            <a:ext cx="989076" cy="77114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427976" y="4617721"/>
            <a:ext cx="989076" cy="771143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7C8B5D45-1CD1-CCFB-1843-E0D29317D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841838"/>
            <a:ext cx="10515600" cy="516826"/>
          </a:xfrm>
        </p:spPr>
        <p:txBody>
          <a:bodyPr>
            <a:normAutofit fontScale="90000"/>
          </a:bodyPr>
          <a:lstStyle/>
          <a:p>
            <a:r>
              <a:rPr lang="en-IN" sz="2800" b="1" dirty="0">
                <a:solidFill>
                  <a:schemeClr val="tx1"/>
                </a:solidFill>
              </a:rPr>
              <a:t>                       </a:t>
            </a:r>
            <a:r>
              <a:rPr lang="en-IN" sz="2800" b="1" dirty="0" err="1">
                <a:solidFill>
                  <a:schemeClr val="tx1"/>
                </a:solidFill>
              </a:rPr>
              <a:t>সূর্য</a:t>
            </a:r>
            <a:r>
              <a:rPr lang="en-IN" sz="2800" b="1" dirty="0">
                <a:solidFill>
                  <a:schemeClr val="tx1"/>
                </a:solidFill>
              </a:rPr>
              <a:t>                                             </a:t>
            </a:r>
            <a:r>
              <a:rPr lang="en-IN" sz="2800" b="1" dirty="0" err="1">
                <a:solidFill>
                  <a:schemeClr val="tx1"/>
                </a:solidFill>
              </a:rPr>
              <a:t>দক্ষপ্রজাপতি</a:t>
            </a:r>
            <a:r>
              <a:rPr lang="en-IN" sz="2800" b="1" dirty="0">
                <a:solidFill>
                  <a:schemeClr val="tx1"/>
                </a:solidFill>
              </a:rPr>
              <a:t>                               </a:t>
            </a:r>
            <a:r>
              <a:rPr lang="en-IN" sz="2800" b="1" dirty="0" err="1">
                <a:solidFill>
                  <a:schemeClr val="tx1"/>
                </a:solidFill>
              </a:rPr>
              <a:t>অশ্বিনীকুমারদ্বয়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0923" y="470916"/>
            <a:ext cx="6454139" cy="10866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7344" y="2272283"/>
            <a:ext cx="9252204" cy="23210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5100" y="120395"/>
            <a:ext cx="6790944" cy="19918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7344" y="2266188"/>
            <a:ext cx="5891783" cy="3294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13804" y="2561844"/>
            <a:ext cx="3758184" cy="25877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9367" y="202692"/>
            <a:ext cx="10162032" cy="183184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7344" y="2272283"/>
            <a:ext cx="5890259" cy="18760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01595" y="4256532"/>
            <a:ext cx="4466844" cy="21153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77811" y="2412492"/>
            <a:ext cx="3998976" cy="25938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1635" y="199644"/>
            <a:ext cx="7362444" cy="18150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47344" y="2266188"/>
            <a:ext cx="8686800" cy="4470400"/>
            <a:chOff x="847344" y="2266188"/>
            <a:chExt cx="8686800" cy="44704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344" y="2266188"/>
              <a:ext cx="5891783" cy="23515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6823" y="4250434"/>
              <a:ext cx="5227320" cy="24856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3183" y="224027"/>
            <a:ext cx="8485632" cy="196596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47344" y="2272283"/>
            <a:ext cx="9992995" cy="3354704"/>
            <a:chOff x="847344" y="2272283"/>
            <a:chExt cx="9992995" cy="335470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344" y="2272283"/>
              <a:ext cx="5782055" cy="33543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540" y="2506979"/>
              <a:ext cx="4233672" cy="26776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31</Words>
  <Application>Microsoft Office PowerPoint</Application>
  <PresentationFormat>Widescreen</PresentationFormat>
  <Paragraphs>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Kaushik Sarkar Department of Sanskrit Bejoy Narayan Mahavidyalaya Itachuna,Hooghly West Bengal  </vt:lpstr>
      <vt:lpstr>PowerPoint Presentation</vt:lpstr>
      <vt:lpstr>PowerPoint Presentation</vt:lpstr>
      <vt:lpstr>                       সূর্য                                             দক্ষপ্রজাপতি                               অশ্বিনীকুমারদ্বয়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LOKI</dc:creator>
  <cp:lastModifiedBy>Kaushik Sarkar</cp:lastModifiedBy>
  <cp:revision>2</cp:revision>
  <dcterms:created xsi:type="dcterms:W3CDTF">2025-01-19T09:50:01Z</dcterms:created>
  <dcterms:modified xsi:type="dcterms:W3CDTF">2025-01-19T10:04:37Z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2021-06-27T00:00:00Z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2025-01-19T00:00:00Z</vt:filetime>
  </property>
  <property fmtid="{D5CDD505-2E9C-101B-9397-08002B2CF9AE}" pid="5" name="Producer">
    <vt:lpwstr>3-Heights(TM) PDF Security Shell 4.8.25.2 (http://www.pdf-tools.com)</vt:lpwstr>
  </property>
</Properties>
</file>